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64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83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98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2580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21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0262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09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31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426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78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26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3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9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190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774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583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334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3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1571612"/>
            <a:ext cx="8911687" cy="1280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Ойыншықтар жәрмеңкесі 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2B7B5BDE-25EB-0F43-BF40-A76AFFF0B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704" y="3429000"/>
            <a:ext cx="7309848" cy="28302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1386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52530" y="1000108"/>
            <a:ext cx="1035851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беу саласы: </a:t>
            </a:r>
            <a:r>
              <a:rPr kumimoji="0" lang="kk-K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Таным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Бөлімі: </a:t>
            </a:r>
            <a:r>
              <a:rPr kumimoji="0" lang="kk-K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негіздері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Өтпелі тақырып: «</a:t>
            </a:r>
            <a:r>
              <a:rPr kumimoji="0" lang="kk-K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Туған өлкенің табиғаты»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Тақырыбы: </a:t>
            </a:r>
            <a:r>
              <a:rPr kumimoji="0" lang="kk-K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Ойыншықтар жәрмеңкесі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Мақсаты: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Тәрбиелік: </a:t>
            </a:r>
            <a:r>
              <a:rPr kumimoji="0" lang="kk-K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Ойыншықтармен ұқыпты ойнауға тәрбиелеу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Дамтытушылық: </a:t>
            </a:r>
            <a:r>
              <a:rPr kumimoji="0" lang="kk-K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Топтан бірзатты табуды және топқа заттарды бірікіруді «көп,аз», «бір-бірден,ештеңе жоқ»ұғымдары туралы түсініктерін қалыптастыру.Бір затқа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тән </a:t>
            </a:r>
            <a:r>
              <a:rPr kumimoji="0" lang="kk-K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ерекшеліктерді тануды дамыту.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Оқыту: </a:t>
            </a:r>
            <a:r>
              <a:rPr kumimoji="0" lang="kk-KZ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Арнайы дайындаған орыннан көп ойыншықтарды табуды үйрету</a:t>
            </a:r>
            <a:endParaRPr kumimoji="0" lang="kk-KZ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4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37BF3-CC38-9941-A8D2-EB779CFC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36" y="1643050"/>
            <a:ext cx="11266527" cy="409077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kk-KZ" sz="6000" dirty="0">
                <a:latin typeface="Times New Roman" pitchFamily="18" charset="0"/>
                <a:cs typeface="Times New Roman" pitchFamily="18" charset="0"/>
              </a:rPr>
              <a:t>Не артық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Шарты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000" dirty="0">
                <a:latin typeface="Times New Roman" pitchFamily="18" charset="0"/>
                <a:cs typeface="Times New Roman" pitchFamily="18" charset="0"/>
              </a:rPr>
              <a:t>ойыншықтардың ішінен не артық </a:t>
            </a:r>
            <a:r>
              <a:rPr lang="kk-KZ" sz="6000">
                <a:latin typeface="Times New Roman" pitchFamily="18" charset="0"/>
                <a:cs typeface="Times New Roman" pitchFamily="18" charset="0"/>
              </a:rPr>
              <a:t>екенін тауып,белгілеп атау.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75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DA48FFE-103B-B447-A93C-CEED67C7B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654" y="4214818"/>
            <a:ext cx="4065017" cy="2298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FDCD002E-9D8A-FD4D-831E-185598218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0380" y="3571876"/>
            <a:ext cx="4469742" cy="299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3CFF4EAE-A2C1-5C43-BCB9-CE37C2E97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158" y="785794"/>
            <a:ext cx="4369137" cy="2736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A9BB7853-2C3B-2642-8E20-5998215C4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4694" y="642919"/>
            <a:ext cx="3857652" cy="2357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6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624110"/>
            <a:ext cx="9980643" cy="480515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Д/о: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000" dirty="0">
                <a:latin typeface="Times New Roman" pitchFamily="18" charset="0"/>
                <a:cs typeface="Times New Roman" pitchFamily="18" charset="0"/>
              </a:rPr>
              <a:t>Жануарлардың </a:t>
            </a:r>
            <a:br>
              <a:rPr lang="kk-KZ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көлеңкесін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тап!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Шарты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суреттен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жануарлардың көлеңкесін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табу.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8C41937-AF4A-1B46-B548-D82218D44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472" y="500042"/>
            <a:ext cx="5182261" cy="31521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EF083C7E-1EC6-0A4D-B880-EF151654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596" y="4143380"/>
            <a:ext cx="4071966" cy="2227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59ACC91-90AA-244E-9BCB-660293232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53322" y="571480"/>
            <a:ext cx="3357586" cy="2823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xmlns="" id="{59FE6FD1-CD45-B44D-BCF4-933E1D4B2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884" y="3929066"/>
            <a:ext cx="3714776" cy="27328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079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44" y="624110"/>
            <a:ext cx="9837767" cy="587672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k-KZ" sz="6000" b="1" dirty="0">
                <a:latin typeface="Times New Roman" pitchFamily="18" charset="0"/>
                <a:cs typeface="Times New Roman" pitchFamily="18" charset="0"/>
              </a:rPr>
              <a:t>Қорытынды: </a:t>
            </a: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Балалар бүгінгі ұйымдастырылған оқу қызметінде  немен таныстық?</a:t>
            </a:r>
            <a:br>
              <a:rPr lang="kk-KZ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-Ойыншықтарды қандай материал түрлерінен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жасайды екен?</a:t>
            </a:r>
            <a:br>
              <a:rPr lang="kk-KZ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-Ұлдар қандай ойыншықпен ойнайды?</a:t>
            </a:r>
            <a:br>
              <a:rPr lang="kk-KZ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400" smtClean="0">
                <a:latin typeface="Times New Roman" pitchFamily="18" charset="0"/>
                <a:cs typeface="Times New Roman" pitchFamily="18" charset="0"/>
              </a:rPr>
              <a:t>-Қыздар қандай ойыншықпен ойнайды?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2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71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Ойыншықтар жәрмеңкесі </vt:lpstr>
      <vt:lpstr>Слайд 2</vt:lpstr>
      <vt:lpstr>Ойын: «Не артық» Шарты: ойыншықтардың ішінен не артық екенін тауып,белгілеп атау. </vt:lpstr>
      <vt:lpstr>Слайд 4</vt:lpstr>
      <vt:lpstr>Д/о: Жануарлардың  көлеңкесін тап! Шарты: Берілген суреттен жануарлардың көлеңкесін табу.</vt:lpstr>
      <vt:lpstr>Слайд 6</vt:lpstr>
      <vt:lpstr>Қорытынды:  -Балалар бүгінгі ұйымдастырылған оқу қызметінде  немен таныстық? -Ойыншықтарды қандай материал түрлерінен жасайды екен? -Ұлдар қандай ойыншықпен ойнайды? -Қыздар қандай ойыншықпен ойнайды?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elmirasakenova3@gmail.com</dc:creator>
  <cp:lastModifiedBy>11</cp:lastModifiedBy>
  <cp:revision>6</cp:revision>
  <dcterms:created xsi:type="dcterms:W3CDTF">2020-11-05T05:22:52Z</dcterms:created>
  <dcterms:modified xsi:type="dcterms:W3CDTF">2020-11-07T04:27:49Z</dcterms:modified>
</cp:coreProperties>
</file>