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37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50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2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2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8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4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75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7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5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9B8F6-7AE3-4F64-B9A0-35A7C0E042B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892D-CF4B-47CD-B145-E517B43C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1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15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1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58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4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64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9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82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40</dc:creator>
  <cp:lastModifiedBy>40</cp:lastModifiedBy>
  <cp:revision>5</cp:revision>
  <dcterms:created xsi:type="dcterms:W3CDTF">2022-09-15T09:51:34Z</dcterms:created>
  <dcterms:modified xsi:type="dcterms:W3CDTF">2022-09-15T10:24:43Z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1026874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