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4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26\Desktop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Летом также можно посещать музеи, выставки или спектакли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2026\Desktop\99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2413"/>
            <a:ext cx="5143504" cy="5335587"/>
          </a:xfrm>
          <a:prstGeom prst="rect">
            <a:avLst/>
          </a:prstGeom>
          <a:noFill/>
        </p:spPr>
      </p:pic>
      <p:pic>
        <p:nvPicPr>
          <p:cNvPr id="10243" name="Picture 3" descr="C:\Users\2026\Desktop\8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4"/>
            <a:ext cx="4071934" cy="540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Лето – хорошее время, чтобы начать занятия в какой-нибудь секции. Ребенок не только начнет новый этап в своем физическом развитии, но и значительно расширит круг своего общения/</a:t>
            </a:r>
            <a:br>
              <a:rPr lang="ru-RU" sz="3200" dirty="0" smtClean="0"/>
            </a:br>
            <a:r>
              <a:rPr lang="ru-RU" sz="3200" dirty="0" smtClean="0"/>
              <a:t>Очень хорошо, если вы приурочите свой отпуск к каникулам вашего ребенка, и будете отдыхать вместе с ним. В этом случае у вас наверняка получится организовать отдых приятно и полезно. Все дети стремятся к открытию чего-то нового и не любят скуку. Потому вы должны постараться самые обычные занятия превращать в увлекательные и познавательные игры, которые за лето сделают вашего ребенка сильнее, больше и умнее.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5. Игры и упражнения: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2026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/>
          </a:p>
          <a:p>
            <a:r>
              <a:rPr lang="ru-RU" sz="4000" dirty="0" smtClean="0"/>
              <a:t>                                </a:t>
            </a:r>
            <a:r>
              <a:rPr lang="ru-RU" sz="4000" dirty="0" smtClean="0">
                <a:solidFill>
                  <a:srgbClr val="FFFF00"/>
                </a:solidFill>
              </a:rPr>
              <a:t>Мяч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 </a:t>
            </a:r>
            <a:r>
              <a:rPr lang="ru-RU" sz="4000" dirty="0" smtClean="0"/>
              <a:t>Можно поиграть в футбол, прыгать через мяч, бросать в кольцо, "кто дальше", "кто выше". Игры можно усложнять, попросив ребенка подбросить вверх мяч и поймать его двумя руками, одной рукой, отбить (не ловить). Можно играть в игру "съедобное - несъедобное". Съедобное - ловим, несъедобное - отбиваем.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FFFF00"/>
                </a:solidFill>
              </a:rPr>
              <a:t>                                           Кормим </a:t>
            </a:r>
            <a:r>
              <a:rPr lang="ru-RU" sz="2800" dirty="0" smtClean="0">
                <a:solidFill>
                  <a:srgbClr val="FFFF00"/>
                </a:solidFill>
              </a:rPr>
              <a:t>птиц. </a:t>
            </a:r>
            <a:endParaRPr lang="ru-RU" sz="2800" dirty="0" smtClean="0">
              <a:solidFill>
                <a:srgbClr val="FFFF00"/>
              </a:solidFill>
            </a:endParaRPr>
          </a:p>
          <a:p>
            <a:pPr algn="just"/>
            <a:r>
              <a:rPr lang="ru-RU" sz="2800" dirty="0" smtClean="0"/>
              <a:t>Дайте </a:t>
            </a:r>
            <a:r>
              <a:rPr lang="ru-RU" sz="2800" dirty="0" smtClean="0"/>
              <a:t>ребенку хлеб, пусть отщипывает понемногу и бросает голубям, или пшено, или семечки, и бросает их понемногу, то левой, то правой рукой. Это занятие развивает мелкую моторику ребенка. Кормление птиц прививает нежность и заботу, учит любить природу. Еще это интересно и познавательно - ведь ребенок сможет наблюдать поведение птиц в непосредственной близи: одни смелые, шустрые, другие - пугливые.</a:t>
            </a:r>
            <a:br>
              <a:rPr lang="ru-RU" sz="2800" dirty="0" smtClean="0"/>
            </a:br>
            <a:r>
              <a:rPr lang="ru-RU" sz="2800" dirty="0" smtClean="0"/>
              <a:t>Рисуем на природе. Краски вокруг нас. Если вы отдыхаете на даче или живете в своем доме, вынесите на улицу мольберт, бумагу, гуашь, воду в банке, и пусть ребенок рисует все, что видит вокруг: небо, яблоню, куст смородины. Пусть старается передавать не форму, а цвет.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   </a:t>
            </a:r>
            <a:r>
              <a:rPr lang="ru-RU" sz="3200" dirty="0" smtClean="0">
                <a:solidFill>
                  <a:srgbClr val="FFFF00"/>
                </a:solidFill>
              </a:rPr>
              <a:t>Обруч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r>
              <a:rPr lang="ru-RU" sz="3200" dirty="0" smtClean="0"/>
              <a:t> </a:t>
            </a:r>
            <a:endParaRPr lang="ru-RU" sz="3200" dirty="0" smtClean="0"/>
          </a:p>
          <a:p>
            <a:r>
              <a:rPr lang="ru-RU" sz="3200" dirty="0" smtClean="0"/>
              <a:t>Обруч </a:t>
            </a:r>
            <a:r>
              <a:rPr lang="ru-RU" sz="3200" dirty="0" smtClean="0"/>
              <a:t>хорошо подходит для летних прогулок. Его можно крутить на талии, шее, руках и ногах. Через него можно прыгать, как через скакалку, обруч можно подбрасывать, катать, прыгать через него, использовать в различных играх.</a:t>
            </a:r>
            <a:br>
              <a:rPr lang="ru-RU" sz="3200" dirty="0" smtClean="0"/>
            </a:br>
            <a:r>
              <a:rPr lang="ru-RU" sz="3200" dirty="0" smtClean="0"/>
              <a:t>Прыгалки. Прыжки через скакалку не только забава, это еще полезное гимнастическое упражнение. Длину скакалки нужно регулировать под ребенка. Для прыжков, где скакалку крутят взрослые, а ребенок прыгает, прыгалку нужно брать длинную.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           </a:t>
            </a:r>
            <a:r>
              <a:rPr lang="ru-RU" sz="3600" dirty="0" smtClean="0">
                <a:solidFill>
                  <a:srgbClr val="FFFF00"/>
                </a:solidFill>
              </a:rPr>
              <a:t>Прыгалки</a:t>
            </a:r>
            <a:r>
              <a:rPr lang="ru-RU" sz="3600" dirty="0" smtClean="0">
                <a:solidFill>
                  <a:srgbClr val="FFFF00"/>
                </a:solidFill>
              </a:rPr>
              <a:t>.</a:t>
            </a:r>
            <a:r>
              <a:rPr lang="ru-RU" sz="3600" dirty="0" smtClean="0"/>
              <a:t> </a:t>
            </a:r>
            <a:endParaRPr lang="ru-RU" sz="3600" dirty="0" smtClean="0"/>
          </a:p>
          <a:p>
            <a:r>
              <a:rPr lang="ru-RU" sz="3600" dirty="0" smtClean="0"/>
              <a:t>Прыжки </a:t>
            </a:r>
            <a:r>
              <a:rPr lang="ru-RU" sz="3600" dirty="0" smtClean="0"/>
              <a:t>через скакалку не только забава, это еще полезное гимнастическое упражнение. Длину скакалки нужно регулировать под ребенка. Для прыжков, где скакалку крутят взрослые, а ребенок прыгает, прыгалку нужно брать длинную.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                     Собираем </a:t>
            </a:r>
            <a:r>
              <a:rPr lang="ru-RU" sz="3600" dirty="0" smtClean="0">
                <a:solidFill>
                  <a:srgbClr val="FFFF00"/>
                </a:solidFill>
              </a:rPr>
              <a:t>сокровища. </a:t>
            </a:r>
            <a:endParaRPr lang="ru-RU" sz="3600" dirty="0" smtClean="0">
              <a:solidFill>
                <a:srgbClr val="FFFF00"/>
              </a:solidFill>
            </a:endParaRPr>
          </a:p>
          <a:p>
            <a:r>
              <a:rPr lang="ru-RU" sz="3600" dirty="0" smtClean="0"/>
              <a:t>Это </a:t>
            </a:r>
            <a:r>
              <a:rPr lang="ru-RU" sz="3600" dirty="0" smtClean="0"/>
              <a:t>могут быть камешки, листики, палочки, шишечки, цветочки, семена растений. Собирая эти сокровища, детально рассказывайте малышу о каждой находке, сочиняйте сказки. Дома этот "клад" можно использовать для творчества.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</a:t>
            </a:r>
            <a:r>
              <a:rPr lang="ru-RU" sz="3600" dirty="0" smtClean="0">
                <a:solidFill>
                  <a:srgbClr val="FFFF00"/>
                </a:solidFill>
              </a:rPr>
              <a:t>Рассматриваем </a:t>
            </a:r>
            <a:r>
              <a:rPr lang="ru-RU" sz="3600" dirty="0" smtClean="0">
                <a:solidFill>
                  <a:srgbClr val="FFFF00"/>
                </a:solidFill>
              </a:rPr>
              <a:t>травку, листья, деревья. </a:t>
            </a:r>
            <a:r>
              <a:rPr lang="ru-RU" sz="3600" dirty="0" smtClean="0"/>
              <a:t>Расскажите малышу, что деревьев много, а листики у всех разные. Покажите. Сравнивайте их по размеру, цвету. Учите бережному отношению к окружающей среде.</a:t>
            </a:r>
            <a:br>
              <a:rPr lang="ru-RU" sz="3600" dirty="0" smtClean="0"/>
            </a:br>
            <a:r>
              <a:rPr lang="ru-RU" sz="3600" dirty="0" smtClean="0"/>
              <a:t>Наблюдение за облаками. Увидели на небе облака - понаблюдайте за ними, как они плывут, на что похожи.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                               Игры </a:t>
            </a:r>
            <a:r>
              <a:rPr lang="ru-RU" sz="3200" dirty="0" smtClean="0">
                <a:solidFill>
                  <a:srgbClr val="FFFF00"/>
                </a:solidFill>
              </a:rPr>
              <a:t>в песочнице. </a:t>
            </a:r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 smtClean="0"/>
              <a:t>Пересыпайте </a:t>
            </a:r>
            <a:r>
              <a:rPr lang="ru-RU" sz="3200" dirty="0" smtClean="0"/>
              <a:t>песок, делайте куличики. Это идеальное место для изучения понятий </a:t>
            </a:r>
            <a:r>
              <a:rPr lang="ru-RU" sz="3200" dirty="0" err="1" smtClean="0"/>
              <a:t>много-мало</a:t>
            </a:r>
            <a:r>
              <a:rPr lang="ru-RU" sz="3200" dirty="0" smtClean="0"/>
              <a:t>, </a:t>
            </a:r>
            <a:r>
              <a:rPr lang="ru-RU" sz="3200" dirty="0" err="1" smtClean="0"/>
              <a:t>тяжелый-легкий</a:t>
            </a:r>
            <a:r>
              <a:rPr lang="ru-RU" sz="3200" dirty="0" smtClean="0"/>
              <a:t>, </a:t>
            </a:r>
            <a:r>
              <a:rPr lang="ru-RU" sz="3200" dirty="0" err="1" smtClean="0"/>
              <a:t>жидкий-твердый</a:t>
            </a:r>
            <a:r>
              <a:rPr lang="ru-RU" sz="3200" dirty="0" smtClean="0"/>
              <a:t>. игра с пеком не только укрепляет пальчики ребенка, но и развивает мелкую моторику.</a:t>
            </a:r>
            <a:br>
              <a:rPr lang="ru-RU" sz="3200" dirty="0" smtClean="0"/>
            </a:br>
            <a:r>
              <a:rPr lang="ru-RU" sz="3200" dirty="0" smtClean="0"/>
              <a:t>Рисуем на земле палочкой. Рисуем на земле палочкой животных или людей, придумываем к ним сказку. рисуя, изучаем геометрические фигуры, буквы.</a:t>
            </a:r>
            <a:br>
              <a:rPr lang="ru-RU" sz="3200" dirty="0" smtClean="0"/>
            </a:br>
            <a:r>
              <a:rPr lang="ru-RU" sz="3200" dirty="0" smtClean="0"/>
              <a:t>Сосчитай. На прогулке можно заняться математикой. считайте камешки, палочки, совочки, ведерки, формочки и т. д.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026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715404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cs typeface="Aharoni" pitchFamily="2" charset="-79"/>
              </a:rPr>
              <a:t>Каждый ребенок с нетерпением ждет наступления лета. Вместе с тем для родителей лето - это очередная головная боль в поисках ответа на вопрос "чем занять детей летом". Провести все три месяца у компьютера или телевизора – не очень хорошая идея. Так можно легко растерять полученные за год знания и навыки. </a:t>
            </a:r>
            <a:endParaRPr lang="ru-RU" sz="4000" b="1" dirty="0" smtClean="0">
              <a:cs typeface="Aharoni" pitchFamily="2" charset="-79"/>
            </a:endParaRPr>
          </a:p>
          <a:p>
            <a:endParaRPr lang="ru-RU" sz="4000" b="1" dirty="0" smtClean="0">
              <a:cs typeface="Aharoni" pitchFamily="2" charset="-79"/>
            </a:endParaRPr>
          </a:p>
          <a:p>
            <a:endParaRPr lang="ru-RU" sz="4000" b="1" dirty="0" smtClean="0">
              <a:cs typeface="Aharoni" pitchFamily="2" charset="-79"/>
            </a:endParaRPr>
          </a:p>
          <a:p>
            <a:endParaRPr lang="ru-RU" sz="4000" b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</a:t>
            </a:r>
            <a:r>
              <a:rPr lang="ru-RU" sz="3600" dirty="0" smtClean="0">
                <a:solidFill>
                  <a:srgbClr val="FFFF00"/>
                </a:solidFill>
              </a:rPr>
              <a:t>Прогулки </a:t>
            </a:r>
            <a:r>
              <a:rPr lang="ru-RU" sz="3600" dirty="0" smtClean="0">
                <a:solidFill>
                  <a:srgbClr val="FFFF00"/>
                </a:solidFill>
              </a:rPr>
              <a:t>под дождем и не только.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Если ребенок здоров, гулять с ним нужно в любую погоду, даже если на улице идет дождь. наденьте резиновые сапоги, непромокаемый плащ, возьмите зонт - и скорее на улицу. гуляя, можно слушать дождь, как он стучит по зонту, по листве, по дорожкам, лужам, смотреть как капли подпрыгивают, пускают круги на воде. Можно вспоминать </a:t>
            </a:r>
            <a:r>
              <a:rPr lang="ru-RU" sz="2800" dirty="0" err="1" smtClean="0"/>
              <a:t>стихи-потешки</a:t>
            </a:r>
            <a:r>
              <a:rPr lang="ru-RU" sz="2800" dirty="0" smtClean="0"/>
              <a:t>, </a:t>
            </a:r>
            <a:r>
              <a:rPr lang="ru-RU" sz="2800" dirty="0" err="1" smtClean="0"/>
              <a:t>заклички</a:t>
            </a:r>
            <a:r>
              <a:rPr lang="ru-RU" sz="2800" dirty="0" smtClean="0"/>
              <a:t> о дожде и солнце, поговорки о лете. Можно бросать в лужи камешки, палочки, листья и наблюдать за брызгами: какие тонут, а какие - нет. Пусть впечатления, полученные на прогулке, послужат вам опорой для импровизированных занятий по развитию речи, как подскажет вам ваша наблюдательность и фантазия.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Разговаривайте больше с малышом, ведь в процессе общения формируется его мироздание. Игры на прогулке не только полезны для здоровья, но и помогают ребенку узнавать что-то новое, сочинять, думать</a:t>
            </a:r>
            <a:r>
              <a:rPr lang="ru-RU" sz="4000" b="1" dirty="0" smtClean="0"/>
              <a:t>.</a:t>
            </a:r>
          </a:p>
          <a:p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1500174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12290" name="Picture 2" descr="C:\Users\2026\Desktop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28868"/>
            <a:ext cx="4810132" cy="4095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026\Desktop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-1" y="4070542"/>
            <a:ext cx="91439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Обсудим варианты, которые помогут их приумножить и провести лето с пользой.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026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357166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 1</a:t>
            </a:r>
            <a:r>
              <a:rPr lang="ru-RU" sz="3600" dirty="0" smtClean="0"/>
              <a:t>. Отдых </a:t>
            </a:r>
            <a:r>
              <a:rPr lang="ru-RU" sz="3600" dirty="0" smtClean="0"/>
              <a:t>на море</a:t>
            </a:r>
            <a:r>
              <a:rPr lang="ru-RU" sz="3600" dirty="0" smtClean="0"/>
              <a:t>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2026\Desktop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Многие семьи отправляются летом на юг, чтобы отдохнуть от суеты и поправить здоровье. Тем не менее, такая поездка не решает вопрос занятости вашего ребенка в свободное время. Вряд ли он будет в восторге от пассивного пляжного отдыха или праздного времяпровождения в отеле. Вам следует позаботиться о том, чтобы в программе вашего отдыха присутствовали интересные экскурсии, развлекательные мероприятия и т. п. Оптимальным вариантом будет выбор отеля, который помимо всего прочего предлагает регулярные культурные и развлекательные программы для детей.</a:t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Отдых на даче.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2026\Desktop\5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Загородный дом – это не только отрешение от повседневных забот в уединенном месте наедине с цветущей природой. Это возможность привлечь ребенка к работе. Превратить ваше чадо в убежденного огородника у вас вряд ли получится, однако помимо грядок вы можете организовывать другие интересные задания. Это может быть строительство скворечников, походы в лес за грибами или ягодами, установка флюгера, устройство бассейна или искусственного водоема. Показывайте ребенку, что вы доверяете ему и надеетесь на его помощь, и он будет стремиться ответственно выполнять ваши поручения.</a:t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3. Город.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0"/>
            <a:ext cx="556895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2026\Desktop\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0"/>
            <a:ext cx="5286380" cy="3571876"/>
          </a:xfrm>
          <a:prstGeom prst="rect">
            <a:avLst/>
          </a:prstGeom>
          <a:noFill/>
        </p:spPr>
      </p:pic>
      <p:pic>
        <p:nvPicPr>
          <p:cNvPr id="9219" name="Picture 3" descr="C:\Users\2026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3786182" cy="3000396"/>
          </a:xfrm>
          <a:prstGeom prst="rect">
            <a:avLst/>
          </a:prstGeom>
          <a:noFill/>
        </p:spPr>
      </p:pic>
      <p:pic>
        <p:nvPicPr>
          <p:cNvPr id="9220" name="Picture 4" descr="C:\Users\2026\Desktop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3571868" cy="3214686"/>
          </a:xfrm>
          <a:prstGeom prst="rect">
            <a:avLst/>
          </a:prstGeom>
          <a:noFill/>
        </p:spPr>
      </p:pic>
      <p:pic>
        <p:nvPicPr>
          <p:cNvPr id="9221" name="Picture 5" descr="C:\Users\2026\Desktop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643314"/>
            <a:ext cx="5500694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Чтобы ограничить пребывание ребенка у телевизора и за компьютером, давайте ему мелкие домашние поручения - убрать в квартире, выгулять собаку или вынести мусор. Если некоторые предметы в школе даются вашему ребенку с трудом, вы можете в течение лета подтянуть его знания. Для этого ежедневно давайте ему упражнения по проблемной дисциплине. На лето ваш ребенок наверняка получил творческие задания в школе. Ваша задача – добиться от него их старательного, добросовестного и изобретательного выполнения. Позаботьтесь также об организации детского чтения. 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794</Words>
  <PresentationFormat>Экран (4:3)</PresentationFormat>
  <Paragraphs>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2. Отдых на даче.</vt:lpstr>
      <vt:lpstr>Слайд 7</vt:lpstr>
      <vt:lpstr>3. Город.</vt:lpstr>
      <vt:lpstr>Слайд 9</vt:lpstr>
      <vt:lpstr>4. Летом также можно посещать музеи, выставки или спектакли</vt:lpstr>
      <vt:lpstr>Слайд 11</vt:lpstr>
      <vt:lpstr>5. Игры и упражнения: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2026</dc:creator>
  <cp:lastModifiedBy>2026</cp:lastModifiedBy>
  <cp:revision>19</cp:revision>
  <dcterms:created xsi:type="dcterms:W3CDTF">2020-05-15T07:06:04Z</dcterms:created>
  <dcterms:modified xsi:type="dcterms:W3CDTF">2020-05-15T10:22:59Z</dcterms:modified>
</cp:coreProperties>
</file>